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</p:sldIdLst>
  <p:sldSz cy="5143500" cx="9144000"/>
  <p:notesSz cx="6858000" cy="9144000"/>
  <p:embeddedFontLst>
    <p:embeddedFont>
      <p:font typeface="Roboto"/>
      <p:regular r:id="rId27"/>
      <p:bold r:id="rId28"/>
      <p:italic r:id="rId29"/>
      <p:boldItalic r:id="rId30"/>
    </p:embeddedFont>
    <p:embeddedFont>
      <p:font typeface="Roboto Condensed"/>
      <p:regular r:id="rId31"/>
      <p:bold r:id="rId32"/>
      <p:italic r:id="rId33"/>
      <p:boldItalic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1" Type="http://schemas.openxmlformats.org/officeDocument/2006/relationships/slide" Target="slides/slide17.xml"/><Relationship Id="rId34" Type="http://schemas.openxmlformats.org/officeDocument/2006/relationships/font" Target="fonts/RobotoCondensed-boldItalic.fntdata"/><Relationship Id="rId25" Type="http://schemas.openxmlformats.org/officeDocument/2006/relationships/slide" Target="slides/slide21.xml"/><Relationship Id="rId7" Type="http://schemas.openxmlformats.org/officeDocument/2006/relationships/slide" Target="slides/slide3.xml"/><Relationship Id="rId33" Type="http://schemas.openxmlformats.org/officeDocument/2006/relationships/font" Target="fonts/RobotoCondensed-italic.fntdata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0" Type="http://schemas.openxmlformats.org/officeDocument/2006/relationships/slide" Target="slides/slide16.xml"/><Relationship Id="rId2" Type="http://schemas.openxmlformats.org/officeDocument/2006/relationships/presProps" Target="presProps.xml"/><Relationship Id="rId29" Type="http://schemas.openxmlformats.org/officeDocument/2006/relationships/font" Target="fonts/Roboto-italic.fntdata"/><Relationship Id="rId16" Type="http://schemas.openxmlformats.org/officeDocument/2006/relationships/slide" Target="slides/slide12.xml"/><Relationship Id="rId24" Type="http://schemas.openxmlformats.org/officeDocument/2006/relationships/slide" Target="slides/slide20.xml"/><Relationship Id="rId1" Type="http://schemas.openxmlformats.org/officeDocument/2006/relationships/theme" Target="theme/theme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32" Type="http://schemas.openxmlformats.org/officeDocument/2006/relationships/font" Target="fonts/RobotoCondensed-bold.fntdata"/><Relationship Id="rId37" Type="http://schemas.openxmlformats.org/officeDocument/2006/relationships/customXml" Target="../customXml/item3.xml"/><Relationship Id="rId23" Type="http://schemas.openxmlformats.org/officeDocument/2006/relationships/slide" Target="slides/slide19.xml"/><Relationship Id="rId28" Type="http://schemas.openxmlformats.org/officeDocument/2006/relationships/font" Target="fonts/Roboto-bold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36" Type="http://schemas.openxmlformats.org/officeDocument/2006/relationships/customXml" Target="../customXml/item2.xml"/><Relationship Id="rId31" Type="http://schemas.openxmlformats.org/officeDocument/2006/relationships/font" Target="fonts/RobotoCondensed-regular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22" Type="http://schemas.openxmlformats.org/officeDocument/2006/relationships/slide" Target="slides/slide18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7" Type="http://schemas.openxmlformats.org/officeDocument/2006/relationships/font" Target="fonts/Roboto-regular.fntdata"/><Relationship Id="rId30" Type="http://schemas.openxmlformats.org/officeDocument/2006/relationships/font" Target="fonts/Roboto-boldItalic.fntdata"/><Relationship Id="rId14" Type="http://schemas.openxmlformats.org/officeDocument/2006/relationships/slide" Target="slides/slide10.xml"/><Relationship Id="rId35" Type="http://schemas.openxmlformats.org/officeDocument/2006/relationships/customXml" Target="../customXml/item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" name="Google Shape;89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31487f0dd5_0_2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331487f0dd5_0_23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g331487f0dd5_0_23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31487f0dd5_0_2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31487f0dd5_0_23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g331487f0dd5_0_23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31487f0dd5_0_2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331487f0dd5_0_24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g331487f0dd5_0_24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31487f0dd5_0_24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331487f0dd5_0_24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g331487f0dd5_0_24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331487f0dd5_0_2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331487f0dd5_0_25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g331487f0dd5_0_25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31487f0dd5_0_25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331487f0dd5_0_25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g331487f0dd5_0_25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31487f0dd5_0_2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331487f0dd5_0_25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g331487f0dd5_0_25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31487f0dd5_0_26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331487f0dd5_0_26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g331487f0dd5_0_26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331487f0dd5_0_26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331487f0dd5_0_26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g331487f0dd5_0_26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31487f0dd5_0_27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331487f0dd5_0_27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g331487f0dd5_0_27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31487f0dd5_0_7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" name="Google Shape;95;g331487f0dd5_0_7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g331487f0dd5_0_7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31487f0dd5_0_27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331487f0dd5_0_27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g331487f0dd5_0_27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31487f0dd5_0_29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31487f0dd5_0_29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g331487f0dd5_0_29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31487f0dd5_0_18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331487f0dd5_0_18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g331487f0dd5_0_18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31487f0dd5_0_20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" name="Google Shape;101;g331487f0dd5_0_20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g331487f0dd5_0_20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1487f0dd5_0_2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331487f0dd5_0_2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g331487f0dd5_0_21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31487f0dd5_0_2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331487f0dd5_0_2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g331487f0dd5_0_21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31487f0dd5_0_2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31487f0dd5_0_21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g331487f0dd5_0_21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31487f0dd5_0_2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331487f0dd5_0_22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g331487f0dd5_0_22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31487f0dd5_0_2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331487f0dd5_0_22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g331487f0dd5_0_22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31487f0dd5_0_2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31487f0dd5_0_23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g331487f0dd5_0_23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" type="body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der &amp; Text">
  <p:cSld name="Header &amp; 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/>
          <p:nvPr>
            <p:ph idx="1" type="body"/>
          </p:nvPr>
        </p:nvSpPr>
        <p:spPr>
          <a:xfrm>
            <a:off x="364354" y="1170732"/>
            <a:ext cx="8403000" cy="3442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1015E"/>
              </a:buClr>
              <a:buSzPts val="1800"/>
              <a:buFont typeface="Arial"/>
              <a:buChar char="•"/>
              <a:defRPr sz="1800">
                <a:solidFill>
                  <a:srgbClr val="01015E"/>
                </a:solidFill>
              </a:defRPr>
            </a:lvl1pPr>
            <a:lvl2pPr indent="-32385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1015E"/>
              </a:buClr>
              <a:buSzPts val="1500"/>
              <a:buChar char="•"/>
              <a:defRPr b="0" i="0" sz="1500">
                <a:solidFill>
                  <a:srgbClr val="01015E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1015E"/>
              </a:buClr>
              <a:buSzPts val="1400"/>
              <a:buChar char="•"/>
              <a:defRPr b="0" i="0" sz="1400">
                <a:solidFill>
                  <a:srgbClr val="01015E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048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1015E"/>
              </a:buClr>
              <a:buSzPts val="1200"/>
              <a:buChar char="•"/>
              <a:defRPr b="0" i="0" sz="1200">
                <a:solidFill>
                  <a:srgbClr val="01015E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1015E"/>
              </a:buClr>
              <a:buSzPts val="1100"/>
              <a:buNone/>
              <a:defRPr b="0" i="0" sz="1100">
                <a:solidFill>
                  <a:srgbClr val="01015E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id="83" name="Google Shape;83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5400000">
            <a:off x="955008" y="3949634"/>
            <a:ext cx="313672" cy="1761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52904" y="43642"/>
            <a:ext cx="340391" cy="353691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3"/>
          <p:cNvSpPr txBox="1"/>
          <p:nvPr>
            <p:ph idx="12" type="sldNum"/>
          </p:nvPr>
        </p:nvSpPr>
        <p:spPr>
          <a:xfrm>
            <a:off x="6745626" y="4706928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900">
                <a:solidFill>
                  <a:srgbClr val="05007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indent="0" lvl="1" marL="0" algn="r">
              <a:spcBef>
                <a:spcPts val="0"/>
              </a:spcBef>
              <a:buNone/>
              <a:defRPr b="0" i="0" sz="900">
                <a:solidFill>
                  <a:srgbClr val="05007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indent="0" lvl="2" marL="0" algn="r">
              <a:spcBef>
                <a:spcPts val="0"/>
              </a:spcBef>
              <a:buNone/>
              <a:defRPr b="0" i="0" sz="900">
                <a:solidFill>
                  <a:srgbClr val="05007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indent="0" lvl="3" marL="0" algn="r">
              <a:spcBef>
                <a:spcPts val="0"/>
              </a:spcBef>
              <a:buNone/>
              <a:defRPr b="0" i="0" sz="900">
                <a:solidFill>
                  <a:srgbClr val="05007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indent="0" lvl="4" marL="0" algn="r">
              <a:spcBef>
                <a:spcPts val="0"/>
              </a:spcBef>
              <a:buNone/>
              <a:defRPr b="0" i="0" sz="900">
                <a:solidFill>
                  <a:srgbClr val="05007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indent="0" lvl="5" marL="0" algn="r">
              <a:spcBef>
                <a:spcPts val="0"/>
              </a:spcBef>
              <a:buNone/>
              <a:defRPr b="0" i="0" sz="900">
                <a:solidFill>
                  <a:srgbClr val="05007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indent="0" lvl="6" marL="0" algn="r">
              <a:spcBef>
                <a:spcPts val="0"/>
              </a:spcBef>
              <a:buNone/>
              <a:defRPr b="0" i="0" sz="900">
                <a:solidFill>
                  <a:srgbClr val="05007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indent="0" lvl="7" marL="0" algn="r">
              <a:spcBef>
                <a:spcPts val="0"/>
              </a:spcBef>
              <a:buNone/>
              <a:defRPr b="0" i="0" sz="900">
                <a:solidFill>
                  <a:srgbClr val="05007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indent="0" lvl="8" marL="0" algn="r">
              <a:spcBef>
                <a:spcPts val="0"/>
              </a:spcBef>
              <a:buNone/>
              <a:defRPr b="0" i="0" sz="900">
                <a:solidFill>
                  <a:srgbClr val="05007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6" name="Google Shape;86;p13"/>
          <p:cNvSpPr txBox="1"/>
          <p:nvPr>
            <p:ph type="title"/>
          </p:nvPr>
        </p:nvSpPr>
        <p:spPr>
          <a:xfrm>
            <a:off x="364354" y="461245"/>
            <a:ext cx="8403000" cy="64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015E"/>
              </a:buClr>
              <a:buSzPts val="3300"/>
              <a:buFont typeface="Roboto Condensed"/>
              <a:buNone/>
              <a:defRPr b="1" i="0" sz="3300">
                <a:solidFill>
                  <a:srgbClr val="01015E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idx="1" type="subTitle"/>
          </p:nvPr>
        </p:nvSpPr>
        <p:spPr>
          <a:xfrm>
            <a:off x="1143000" y="2701529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9" name="Google Shape;19;p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/>
          <p:nvPr>
            <p:ph type="title"/>
          </p:nvPr>
        </p:nvSpPr>
        <p:spPr>
          <a:xfrm>
            <a:off x="623888" y="1282303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" type="body"/>
          </p:nvPr>
        </p:nvSpPr>
        <p:spPr>
          <a:xfrm>
            <a:off x="623888" y="3442097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9B"/>
              </a:buClr>
              <a:buSzPts val="1800"/>
              <a:buNone/>
              <a:defRPr sz="1800">
                <a:solidFill>
                  <a:srgbClr val="88889B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9B"/>
              </a:buClr>
              <a:buSzPts val="1500"/>
              <a:buNone/>
              <a:defRPr sz="1500">
                <a:solidFill>
                  <a:srgbClr val="88889B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9B"/>
              </a:buClr>
              <a:buSzPts val="1400"/>
              <a:buNone/>
              <a:defRPr sz="1400">
                <a:solidFill>
                  <a:srgbClr val="88889B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9B"/>
              </a:buClr>
              <a:buSzPts val="1200"/>
              <a:buNone/>
              <a:defRPr sz="1200">
                <a:solidFill>
                  <a:srgbClr val="88889B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9B"/>
              </a:buClr>
              <a:buSzPts val="1200"/>
              <a:buNone/>
              <a:defRPr sz="1200">
                <a:solidFill>
                  <a:srgbClr val="88889B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9B"/>
              </a:buClr>
              <a:buSzPts val="1200"/>
              <a:buNone/>
              <a:defRPr sz="1200">
                <a:solidFill>
                  <a:srgbClr val="88889B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9B"/>
              </a:buClr>
              <a:buSzPts val="1200"/>
              <a:buNone/>
              <a:defRPr sz="1200">
                <a:solidFill>
                  <a:srgbClr val="88889B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9B"/>
              </a:buClr>
              <a:buSzPts val="1200"/>
              <a:buNone/>
              <a:defRPr sz="1200">
                <a:solidFill>
                  <a:srgbClr val="88889B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9B"/>
              </a:buClr>
              <a:buSzPts val="1200"/>
              <a:buNone/>
              <a:defRPr sz="1200">
                <a:solidFill>
                  <a:srgbClr val="88889B"/>
                </a:solidFill>
              </a:defRPr>
            </a:lvl9pPr>
          </a:lstStyle>
          <a:p/>
        </p:txBody>
      </p:sp>
      <p:sp>
        <p:nvSpPr>
          <p:cNvPr id="31" name="Google Shape;31;p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" type="body"/>
          </p:nvPr>
        </p:nvSpPr>
        <p:spPr>
          <a:xfrm>
            <a:off x="629841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4" name="Google Shape;44;p7"/>
          <p:cNvSpPr txBox="1"/>
          <p:nvPr>
            <p:ph idx="2" type="body"/>
          </p:nvPr>
        </p:nvSpPr>
        <p:spPr>
          <a:xfrm>
            <a:off x="629841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6" name="Google Shape;46;p7"/>
          <p:cNvSpPr txBox="1"/>
          <p:nvPr>
            <p:ph idx="4" type="body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4" name="Google Shape;54;p8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/>
          <p:nvPr>
            <p:ph type="title"/>
          </p:nvPr>
        </p:nvSpPr>
        <p:spPr>
          <a:xfrm>
            <a:off x="629841" y="342900"/>
            <a:ext cx="29493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" type="body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8" name="Google Shape;58;p9"/>
          <p:cNvSpPr txBox="1"/>
          <p:nvPr>
            <p:ph idx="2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9" name="Google Shape;59;p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1" name="Google Shape;61;p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0"/>
          <p:cNvSpPr txBox="1"/>
          <p:nvPr>
            <p:ph type="title"/>
          </p:nvPr>
        </p:nvSpPr>
        <p:spPr>
          <a:xfrm>
            <a:off x="629841" y="342900"/>
            <a:ext cx="29493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4" name="Google Shape;64;p10"/>
          <p:cNvSpPr/>
          <p:nvPr>
            <p:ph idx="2" type="pic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65" name="Google Shape;65;p10"/>
          <p:cNvSpPr txBox="1"/>
          <p:nvPr>
            <p:ph idx="1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6" name="Google Shape;66;p1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8" name="Google Shape;68;p1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9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9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9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9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9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9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9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9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9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9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9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6.png"/><Relationship Id="rId4" Type="http://schemas.openxmlformats.org/officeDocument/2006/relationships/image" Target="../media/image6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7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6.png"/><Relationship Id="rId4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1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Google Shape;20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1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anadian Women &amp; Sport">
      <a:dk1>
        <a:srgbClr val="01015E"/>
      </a:dk1>
      <a:lt1>
        <a:srgbClr val="FFFFFF"/>
      </a:lt1>
      <a:dk2>
        <a:srgbClr val="01015E"/>
      </a:dk2>
      <a:lt2>
        <a:srgbClr val="FFFFFF"/>
      </a:lt2>
      <a:accent1>
        <a:srgbClr val="0400E9"/>
      </a:accent1>
      <a:accent2>
        <a:srgbClr val="6D00FF"/>
      </a:accent2>
      <a:accent3>
        <a:srgbClr val="FF005C"/>
      </a:accent3>
      <a:accent4>
        <a:srgbClr val="0400E9"/>
      </a:accent4>
      <a:accent5>
        <a:srgbClr val="00BBFF"/>
      </a:accent5>
      <a:accent6>
        <a:srgbClr val="01015E"/>
      </a:accent6>
      <a:hlink>
        <a:srgbClr val="6D00FF"/>
      </a:hlink>
      <a:folHlink>
        <a:srgbClr val="6D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1C6BADE9A9ABC4EA621D10CD64F2D44" ma:contentTypeVersion="11" ma:contentTypeDescription="Create a new document." ma:contentTypeScope="" ma:versionID="f93f8b62916b71243f53de1c1d5ea0dd">
  <xsd:schema xmlns:xsd="http://www.w3.org/2001/XMLSchema" xmlns:xs="http://www.w3.org/2001/XMLSchema" xmlns:p="http://schemas.microsoft.com/office/2006/metadata/properties" xmlns:ns2="6d690438-c6ea-4476-b56d-11ac4aef0a79" targetNamespace="http://schemas.microsoft.com/office/2006/metadata/properties" ma:root="true" ma:fieldsID="3780a86c415edea9da73487f2a33cadf" ns2:_="">
    <xsd:import namespace="6d690438-c6ea-4476-b56d-11ac4aef0a7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690438-c6ea-4476-b56d-11ac4aef0a7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19c28fba-fdd2-4da4-bdf8-68d0b8dc65e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d690438-c6ea-4476-b56d-11ac4aef0a7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10CC862-7BEB-4EFA-8446-AF524D85A947}"/>
</file>

<file path=customXml/itemProps2.xml><?xml version="1.0" encoding="utf-8"?>
<ds:datastoreItem xmlns:ds="http://schemas.openxmlformats.org/officeDocument/2006/customXml" ds:itemID="{413F0DEF-FC15-49CF-B5A9-B47AA497B64B}"/>
</file>

<file path=customXml/itemProps3.xml><?xml version="1.0" encoding="utf-8"?>
<ds:datastoreItem xmlns:ds="http://schemas.openxmlformats.org/officeDocument/2006/customXml" ds:itemID="{C8973464-E0E6-4A70-AAD8-E08F182C5687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0x010100F1C6BADE9A9ABC4EA621D10CD64F2D44</vt:lpwstr>
  </property>
</Properties>
</file>