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5143500" cx="9144000"/>
  <p:notesSz cx="6858000" cy="9144000"/>
  <p:embeddedFontLst>
    <p:embeddedFont>
      <p:font typeface="Roboto"/>
      <p:regular r:id="rId27"/>
      <p:bold r:id="rId28"/>
      <p:italic r:id="rId29"/>
      <p:boldItalic r:id="rId30"/>
    </p:embeddedFont>
    <p:embeddedFont>
      <p:font typeface="Roboto Condensed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1" Type="http://schemas.openxmlformats.org/officeDocument/2006/relationships/slide" Target="slides/slide17.xml"/><Relationship Id="rId34" Type="http://schemas.openxmlformats.org/officeDocument/2006/relationships/font" Target="fonts/RobotoCondensed-boldItalic.fntdata"/><Relationship Id="rId25" Type="http://schemas.openxmlformats.org/officeDocument/2006/relationships/slide" Target="slides/slide21.xml"/><Relationship Id="rId7" Type="http://schemas.openxmlformats.org/officeDocument/2006/relationships/slide" Target="slides/slide3.xml"/><Relationship Id="rId33" Type="http://schemas.openxmlformats.org/officeDocument/2006/relationships/font" Target="fonts/RobotoCondensed-italic.fntdata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0" Type="http://schemas.openxmlformats.org/officeDocument/2006/relationships/slide" Target="slides/slide16.xml"/><Relationship Id="rId2" Type="http://schemas.openxmlformats.org/officeDocument/2006/relationships/presProps" Target="presProps.xml"/><Relationship Id="rId29" Type="http://schemas.openxmlformats.org/officeDocument/2006/relationships/font" Target="fonts/Roboto-italic.fntdata"/><Relationship Id="rId16" Type="http://schemas.openxmlformats.org/officeDocument/2006/relationships/slide" Target="slides/slide12.xml"/><Relationship Id="rId24" Type="http://schemas.openxmlformats.org/officeDocument/2006/relationships/slide" Target="slides/slide20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font" Target="fonts/RobotoCondensed-bold.fntdata"/><Relationship Id="rId37" Type="http://schemas.openxmlformats.org/officeDocument/2006/relationships/customXml" Target="../customXml/item3.xml"/><Relationship Id="rId23" Type="http://schemas.openxmlformats.org/officeDocument/2006/relationships/slide" Target="slides/slide19.xml"/><Relationship Id="rId28" Type="http://schemas.openxmlformats.org/officeDocument/2006/relationships/font" Target="fonts/Roboto-bold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6" Type="http://schemas.openxmlformats.org/officeDocument/2006/relationships/customXml" Target="../customXml/item2.xml"/><Relationship Id="rId31" Type="http://schemas.openxmlformats.org/officeDocument/2006/relationships/font" Target="fonts/RobotoCondensed-regular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slide" Target="slides/slide18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font" Target="fonts/Roboto-regular.fntdata"/><Relationship Id="rId30" Type="http://schemas.openxmlformats.org/officeDocument/2006/relationships/font" Target="fonts/Roboto-boldItalic.fntdata"/><Relationship Id="rId14" Type="http://schemas.openxmlformats.org/officeDocument/2006/relationships/slide" Target="slides/slide10.xml"/><Relationship Id="rId35" Type="http://schemas.openxmlformats.org/officeDocument/2006/relationships/customXml" Target="../customXml/item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1487f0dd5_0_2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31487f0dd5_0_2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31487f0dd5_0_2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31487f0dd5_0_2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31487f0dd5_0_2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331487f0dd5_0_2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31487f0dd5_0_2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31487f0dd5_0_2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331487f0dd5_0_2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31487f0dd5_0_2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31487f0dd5_0_2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331487f0dd5_0_2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31487f0dd5_0_2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31487f0dd5_0_2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31487f0dd5_0_2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31487f0dd5_0_2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31487f0dd5_0_2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31487f0dd5_0_2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31487f0dd5_0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31487f0dd5_0_2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31487f0dd5_0_2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31487f0dd5_0_2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31487f0dd5_0_2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331487f0dd5_0_2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31487f0dd5_0_2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31487f0dd5_0_2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331487f0dd5_0_2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31487f0dd5_0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31487f0dd5_0_2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31487f0dd5_0_2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31487f0dd5_0_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g331487f0dd5_0_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331487f0dd5_0_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1487f0dd5_0_2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31487f0dd5_0_2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331487f0dd5_0_2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31487f0dd5_0_2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31487f0dd5_0_2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31487f0dd5_0_2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31487f0dd5_0_1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31487f0dd5_0_1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331487f0dd5_0_1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31487f0dd5_0_2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331487f0dd5_0_2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331487f0dd5_0_2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1487f0dd5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31487f0dd5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331487f0dd5_0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31487f0dd5_0_2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31487f0dd5_0_2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331487f0dd5_0_2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31487f0dd5_0_2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31487f0dd5_0_2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31487f0dd5_0_2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31487f0dd5_0_2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31487f0dd5_0_2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331487f0dd5_0_2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31487f0dd5_0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31487f0dd5_0_2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331487f0dd5_0_2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1487f0dd5_0_2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1487f0dd5_0_2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331487f0dd5_0_2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&amp; Text">
  <p:cSld name="Header &amp; 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364354" y="1170732"/>
            <a:ext cx="8403000" cy="34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1015E"/>
              </a:buClr>
              <a:buSzPts val="1800"/>
              <a:buFont typeface="Arial"/>
              <a:buChar char="•"/>
              <a:defRPr sz="1800">
                <a:solidFill>
                  <a:srgbClr val="01015E"/>
                </a:solidFill>
              </a:defRPr>
            </a:lvl1pPr>
            <a:lvl2pPr indent="-3238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500"/>
              <a:buChar char="•"/>
              <a:defRPr b="0" i="0" sz="15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400"/>
              <a:buChar char="•"/>
              <a:defRPr b="0" i="0" sz="14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048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200"/>
              <a:buChar char="•"/>
              <a:defRPr b="0" i="0" sz="12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1015E"/>
              </a:buClr>
              <a:buSzPts val="1100"/>
              <a:buNone/>
              <a:defRPr b="0" i="0" sz="1100">
                <a:solidFill>
                  <a:srgbClr val="01015E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83" name="Google Shape;8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5400000">
            <a:off x="955008" y="3949634"/>
            <a:ext cx="313672" cy="176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904" y="43642"/>
            <a:ext cx="340391" cy="35369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745626" y="4706928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indent="0" lvl="2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indent="0" lvl="3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indent="0" lvl="4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indent="0" lvl="5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indent="0" lvl="6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indent="0" lvl="7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indent="0" lvl="8" marL="0" algn="r">
              <a:spcBef>
                <a:spcPts val="0"/>
              </a:spcBef>
              <a:buNone/>
              <a:defRPr b="0" i="0" sz="900">
                <a:solidFill>
                  <a:srgbClr val="05007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364354" y="461245"/>
            <a:ext cx="84030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015E"/>
              </a:buClr>
              <a:buSzPts val="3300"/>
              <a:buFont typeface="Roboto Condensed"/>
              <a:buNone/>
              <a:defRPr b="1" i="0" sz="3300">
                <a:solidFill>
                  <a:srgbClr val="01015E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9B"/>
              </a:buClr>
              <a:buSzPts val="1800"/>
              <a:buNone/>
              <a:defRPr sz="1800">
                <a:solidFill>
                  <a:srgbClr val="88889B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500"/>
              <a:buNone/>
              <a:defRPr sz="1500">
                <a:solidFill>
                  <a:srgbClr val="88889B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400"/>
              <a:buNone/>
              <a:defRPr sz="1400">
                <a:solidFill>
                  <a:srgbClr val="88889B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9B"/>
              </a:buClr>
              <a:buSzPts val="1200"/>
              <a:buNone/>
              <a:defRPr sz="1200">
                <a:solidFill>
                  <a:srgbClr val="88889B"/>
                </a:solidFill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4" name="Google Shape;44;p7"/>
          <p:cNvSpPr txBox="1"/>
          <p:nvPr>
            <p:ph idx="2" type="body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6" name="Google Shape;46;p7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0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0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9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anadian Women &amp; Sport">
      <a:dk1>
        <a:srgbClr val="01015E"/>
      </a:dk1>
      <a:lt1>
        <a:srgbClr val="FFFFFF"/>
      </a:lt1>
      <a:dk2>
        <a:srgbClr val="01015E"/>
      </a:dk2>
      <a:lt2>
        <a:srgbClr val="FFFFFF"/>
      </a:lt2>
      <a:accent1>
        <a:srgbClr val="0400E9"/>
      </a:accent1>
      <a:accent2>
        <a:srgbClr val="6D00FF"/>
      </a:accent2>
      <a:accent3>
        <a:srgbClr val="FF005C"/>
      </a:accent3>
      <a:accent4>
        <a:srgbClr val="0400E9"/>
      </a:accent4>
      <a:accent5>
        <a:srgbClr val="00BBFF"/>
      </a:accent5>
      <a:accent6>
        <a:srgbClr val="01015E"/>
      </a:accent6>
      <a:hlink>
        <a:srgbClr val="6D00FF"/>
      </a:hlink>
      <a:folHlink>
        <a:srgbClr val="6D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C6BADE9A9ABC4EA621D10CD64F2D44" ma:contentTypeVersion="11" ma:contentTypeDescription="Create a new document." ma:contentTypeScope="" ma:versionID="f93f8b62916b71243f53de1c1d5ea0dd">
  <xsd:schema xmlns:xsd="http://www.w3.org/2001/XMLSchema" xmlns:xs="http://www.w3.org/2001/XMLSchema" xmlns:p="http://schemas.microsoft.com/office/2006/metadata/properties" xmlns:ns2="6d690438-c6ea-4476-b56d-11ac4aef0a79" targetNamespace="http://schemas.microsoft.com/office/2006/metadata/properties" ma:root="true" ma:fieldsID="3780a86c415edea9da73487f2a33cadf" ns2:_="">
    <xsd:import namespace="6d690438-c6ea-4476-b56d-11ac4aef0a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90438-c6ea-4476-b56d-11ac4aef0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9c28fba-fdd2-4da4-bdf8-68d0b8dc65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690438-c6ea-4476-b56d-11ac4aef0a7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CC77FED-A00D-434B-9401-4D4DDB46794E}"/>
</file>

<file path=customXml/itemProps2.xml><?xml version="1.0" encoding="utf-8"?>
<ds:datastoreItem xmlns:ds="http://schemas.openxmlformats.org/officeDocument/2006/customXml" ds:itemID="{370B5355-D67C-4748-B0D6-3AA393D87B36}"/>
</file>

<file path=customXml/itemProps3.xml><?xml version="1.0" encoding="utf-8"?>
<ds:datastoreItem xmlns:ds="http://schemas.openxmlformats.org/officeDocument/2006/customXml" ds:itemID="{D4397605-5C27-493A-B78E-FB1FE217C7C0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0x010100F1C6BADE9A9ABC4EA621D10CD64F2D44</vt:lpwstr>
  </property>
</Properties>
</file>